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71" r:id="rId15"/>
    <p:sldId id="272" r:id="rId16"/>
    <p:sldId id="284" r:id="rId17"/>
    <p:sldId id="280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10/28/21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37" y="200809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B4511B8-B25F-8045-AA84-33E43509E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02" t="8166" r="8463" b="3539"/>
          <a:stretch/>
        </p:blipFill>
        <p:spPr>
          <a:xfrm>
            <a:off x="4818714" y="644974"/>
            <a:ext cx="7373286" cy="52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Words>546</Words>
  <Application>Microsoft Macintosh PowerPoint</Application>
  <PresentationFormat>Widescreen</PresentationFormat>
  <Paragraphs>69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Cleansing Process</vt:lpstr>
      <vt:lpstr>Cleaning the Data</vt:lpstr>
      <vt:lpstr>Cleaning the Data (continued)</vt:lpstr>
      <vt:lpstr>Demographics</vt:lpstr>
      <vt:lpstr>Top Comorbidities</vt:lpstr>
      <vt:lpstr>PowerPoint Presentation</vt:lpstr>
      <vt:lpstr>Percentage of people with n-comorbidities</vt:lpstr>
      <vt:lpstr>Percentage of participants with and without comorbidities</vt:lpstr>
      <vt:lpstr>Findings/Analysis</vt:lpstr>
      <vt:lpstr>Social Changes made during COVID-19</vt:lpstr>
      <vt:lpstr>Individuals with comorbidities that made social changes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Norman Adkins</cp:lastModifiedBy>
  <cp:revision>5</cp:revision>
  <dcterms:created xsi:type="dcterms:W3CDTF">2021-10-27T20:14:59Z</dcterms:created>
  <dcterms:modified xsi:type="dcterms:W3CDTF">2021-10-29T01:12:11Z</dcterms:modified>
</cp:coreProperties>
</file>